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5400675" cy="5400675"/>
  <p:notesSz cx="6858000" cy="9144000"/>
  <p:defaultTextStyle>
    <a:defPPr>
      <a:defRPr lang="tr-TR"/>
    </a:defPPr>
    <a:lvl1pPr marL="0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1pPr>
    <a:lvl2pPr marL="259232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2pPr>
    <a:lvl3pPr marL="518465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3pPr>
    <a:lvl4pPr marL="777697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4pPr>
    <a:lvl5pPr marL="1036930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5pPr>
    <a:lvl6pPr marL="1296162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6pPr>
    <a:lvl7pPr marL="1555394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7pPr>
    <a:lvl8pPr marL="1814627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8pPr>
    <a:lvl9pPr marL="2073859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24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883861"/>
            <a:ext cx="4590574" cy="1880235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2836605"/>
            <a:ext cx="4050506" cy="1303913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21.10.2025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058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21.10.2025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52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287536"/>
            <a:ext cx="1164521" cy="457682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287536"/>
            <a:ext cx="3426053" cy="4576822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21.10.2025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25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21.10.2025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08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346420"/>
            <a:ext cx="4658082" cy="2246530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3614203"/>
            <a:ext cx="4658082" cy="1181397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21.10.2025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377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1437680"/>
            <a:ext cx="2295287" cy="342667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1437680"/>
            <a:ext cx="2295287" cy="342667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21.10.2025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963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87537"/>
            <a:ext cx="4658082" cy="104388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323916"/>
            <a:ext cx="2284738" cy="648831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972747"/>
            <a:ext cx="2284738" cy="290161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323916"/>
            <a:ext cx="2295990" cy="648831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972747"/>
            <a:ext cx="2295990" cy="290161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21.10.2025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09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21.10.2025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12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21.10.2025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42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0045"/>
            <a:ext cx="1741858" cy="1260158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777598"/>
            <a:ext cx="2734092" cy="3837980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620202"/>
            <a:ext cx="1741858" cy="3001626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21.10.2025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723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0045"/>
            <a:ext cx="1741858" cy="1260158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777598"/>
            <a:ext cx="2734092" cy="3837980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620202"/>
            <a:ext cx="1741858" cy="3001626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21.10.2025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74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287537"/>
            <a:ext cx="4658082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437680"/>
            <a:ext cx="4658082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9B285-9988-4BA9-BE7A-4A0FE6CB7195}" type="datetimeFigureOut">
              <a:rPr lang="tr-TR" smtClean="0"/>
              <a:t>21.10.2025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5005627"/>
            <a:ext cx="182272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4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335419" y="223666"/>
            <a:ext cx="346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TRABZON ÜNİVERSİTESİ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595723" y="519090"/>
            <a:ext cx="3460247" cy="2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BEŞİKDÜZÜ MESLEK YÜKSEKOKULU</a:t>
            </a:r>
          </a:p>
        </p:txBody>
      </p:sp>
      <p:sp>
        <p:nvSpPr>
          <p:cNvPr id="8" name="Oval 7"/>
          <p:cNvSpPr/>
          <p:nvPr/>
        </p:nvSpPr>
        <p:spPr>
          <a:xfrm>
            <a:off x="343996" y="1980377"/>
            <a:ext cx="1522355" cy="15223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Oval 8"/>
          <p:cNvSpPr/>
          <p:nvPr/>
        </p:nvSpPr>
        <p:spPr>
          <a:xfrm>
            <a:off x="405121" y="2041502"/>
            <a:ext cx="1400106" cy="140010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940428" y="2408485"/>
            <a:ext cx="3460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Eğitmen Unvanı Adı Soyadı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1940428" y="2705610"/>
            <a:ext cx="3460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Eğitmen Birimi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920977" y="1293992"/>
            <a:ext cx="346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Etkinlik Adı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920976" y="3739126"/>
            <a:ext cx="3460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Etkinlik Detayları (</a:t>
            </a:r>
            <a:r>
              <a:rPr lang="tr-TR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Opsiyonel</a:t>
            </a:r>
            <a:r>
              <a:rPr lang="tr-T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612683" y="4597803"/>
            <a:ext cx="3460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Tarih | Saat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3376714" y="4597803"/>
            <a:ext cx="3460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Yer</a:t>
            </a:r>
          </a:p>
        </p:txBody>
      </p:sp>
    </p:spTree>
    <p:extLst>
      <p:ext uri="{BB962C8B-B14F-4D97-AF65-F5344CB8AC3E}">
        <p14:creationId xmlns:p14="http://schemas.microsoft.com/office/powerpoint/2010/main" val="395552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335419" y="223666"/>
            <a:ext cx="346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TRABZON ÜNİVERSİTESİ</a:t>
            </a:r>
          </a:p>
        </p:txBody>
      </p:sp>
      <p:sp>
        <p:nvSpPr>
          <p:cNvPr id="8" name="Oval 7"/>
          <p:cNvSpPr/>
          <p:nvPr/>
        </p:nvSpPr>
        <p:spPr>
          <a:xfrm>
            <a:off x="343996" y="1980377"/>
            <a:ext cx="1522355" cy="15223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Oval 8"/>
          <p:cNvSpPr/>
          <p:nvPr/>
        </p:nvSpPr>
        <p:spPr>
          <a:xfrm>
            <a:off x="405121" y="2041502"/>
            <a:ext cx="1400106" cy="140010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152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940428" y="2408485"/>
            <a:ext cx="3460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Eğitmen Unvanı Adı Soyadı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1940428" y="2705610"/>
            <a:ext cx="3460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Eğitmen Birimi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920977" y="1293992"/>
            <a:ext cx="346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Etkinlik Adı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920976" y="3739126"/>
            <a:ext cx="3460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Etkinlik Detayları (</a:t>
            </a:r>
            <a:r>
              <a:rPr lang="tr-TR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Opsiyonel</a:t>
            </a:r>
            <a:r>
              <a:rPr lang="tr-T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612683" y="4597803"/>
            <a:ext cx="3460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152F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Tarih | Saat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3376714" y="4597803"/>
            <a:ext cx="3460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152F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4D63849-4F04-E0C5-DAAF-4F617E226A1C}"/>
              </a:ext>
            </a:extLst>
          </p:cNvPr>
          <p:cNvSpPr txBox="1"/>
          <p:nvPr/>
        </p:nvSpPr>
        <p:spPr>
          <a:xfrm>
            <a:off x="1595723" y="519090"/>
            <a:ext cx="3460247" cy="2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BEŞİKDÜZÜ MESLEK YÜKSEKOKULU</a:t>
            </a:r>
          </a:p>
        </p:txBody>
      </p:sp>
    </p:spTree>
    <p:extLst>
      <p:ext uri="{BB962C8B-B14F-4D97-AF65-F5344CB8AC3E}">
        <p14:creationId xmlns:p14="http://schemas.microsoft.com/office/powerpoint/2010/main" val="592950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44</Words>
  <Application>Microsoft Office PowerPoint</Application>
  <PresentationFormat>Özel</PresentationFormat>
  <Paragraphs>16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TRÜ</dc:creator>
  <cp:lastModifiedBy>Coşkun Aliyazıcıoğlu</cp:lastModifiedBy>
  <cp:revision>7</cp:revision>
  <dcterms:created xsi:type="dcterms:W3CDTF">2024-04-01T08:43:04Z</dcterms:created>
  <dcterms:modified xsi:type="dcterms:W3CDTF">2025-10-21T17:58:00Z</dcterms:modified>
</cp:coreProperties>
</file>