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62" r:id="rId3"/>
    <p:sldId id="258" r:id="rId4"/>
    <p:sldId id="260" r:id="rId5"/>
    <p:sldId id="259"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9" d="100"/>
          <a:sy n="79" d="100"/>
        </p:scale>
        <p:origin x="77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F80DE7-30FF-4450-97CF-68C8A005A3A1}" type="datetimeFigureOut">
              <a:rPr lang="tr-TR" smtClean="0"/>
              <a:t>17.09.2024</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79AB1C-90C7-4F6B-BEEC-93EC006563FD}" type="slidenum">
              <a:rPr lang="tr-TR" smtClean="0"/>
              <a:t>‹#›</a:t>
            </a:fld>
            <a:endParaRPr lang="tr-TR"/>
          </a:p>
        </p:txBody>
      </p:sp>
    </p:spTree>
    <p:extLst>
      <p:ext uri="{BB962C8B-B14F-4D97-AF65-F5344CB8AC3E}">
        <p14:creationId xmlns:p14="http://schemas.microsoft.com/office/powerpoint/2010/main" val="2465596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FC1D2CB-2DC8-4604-92BE-0E5804396307}" type="slidenum">
              <a:rPr lang="tr-TR" smtClean="0"/>
              <a:t>2</a:t>
            </a:fld>
            <a:endParaRPr lang="tr-TR"/>
          </a:p>
        </p:txBody>
      </p:sp>
    </p:spTree>
    <p:extLst>
      <p:ext uri="{BB962C8B-B14F-4D97-AF65-F5344CB8AC3E}">
        <p14:creationId xmlns:p14="http://schemas.microsoft.com/office/powerpoint/2010/main" val="16452938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67F0BEB-BD66-C508-2D5F-D5D269FA3BE3}"/>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BC66D345-1FF0-2D87-AA92-61E92D65B5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C90333F9-A8FD-E5AD-94F0-995A05117C22}"/>
              </a:ext>
            </a:extLst>
          </p:cNvPr>
          <p:cNvSpPr>
            <a:spLocks noGrp="1"/>
          </p:cNvSpPr>
          <p:nvPr>
            <p:ph type="dt" sz="half" idx="10"/>
          </p:nvPr>
        </p:nvSpPr>
        <p:spPr/>
        <p:txBody>
          <a:bodyPr/>
          <a:lstStyle/>
          <a:p>
            <a:fld id="{A1B19C9A-26AF-4B9D-8209-F6805A5E74F1}" type="datetimeFigureOut">
              <a:rPr lang="tr-TR" smtClean="0"/>
              <a:t>17.09.2024</a:t>
            </a:fld>
            <a:endParaRPr lang="tr-TR"/>
          </a:p>
        </p:txBody>
      </p:sp>
      <p:sp>
        <p:nvSpPr>
          <p:cNvPr id="5" name="Alt Bilgi Yer Tutucusu 4">
            <a:extLst>
              <a:ext uri="{FF2B5EF4-FFF2-40B4-BE49-F238E27FC236}">
                <a16:creationId xmlns:a16="http://schemas.microsoft.com/office/drawing/2014/main" id="{F8DD2B91-CF46-CACE-94FA-A4209CF34C3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6A89A4F-F3EB-DFB8-C4BE-7C44B071FE59}"/>
              </a:ext>
            </a:extLst>
          </p:cNvPr>
          <p:cNvSpPr>
            <a:spLocks noGrp="1"/>
          </p:cNvSpPr>
          <p:nvPr>
            <p:ph type="sldNum" sz="quarter" idx="12"/>
          </p:nvPr>
        </p:nvSpPr>
        <p:spPr/>
        <p:txBody>
          <a:bodyPr/>
          <a:lstStyle/>
          <a:p>
            <a:fld id="{94CC2F26-1246-4033-B050-3D4F817B3991}" type="slidenum">
              <a:rPr lang="tr-TR" smtClean="0"/>
              <a:t>‹#›</a:t>
            </a:fld>
            <a:endParaRPr lang="tr-TR"/>
          </a:p>
        </p:txBody>
      </p:sp>
    </p:spTree>
    <p:extLst>
      <p:ext uri="{BB962C8B-B14F-4D97-AF65-F5344CB8AC3E}">
        <p14:creationId xmlns:p14="http://schemas.microsoft.com/office/powerpoint/2010/main" val="1284328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A265E86-E054-644A-B208-460EE48080A4}"/>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28170AFF-7137-2FCD-6EF4-F72411E3D928}"/>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A689C66-8D18-57C2-E48A-7B1307390973}"/>
              </a:ext>
            </a:extLst>
          </p:cNvPr>
          <p:cNvSpPr>
            <a:spLocks noGrp="1"/>
          </p:cNvSpPr>
          <p:nvPr>
            <p:ph type="dt" sz="half" idx="10"/>
          </p:nvPr>
        </p:nvSpPr>
        <p:spPr/>
        <p:txBody>
          <a:bodyPr/>
          <a:lstStyle/>
          <a:p>
            <a:fld id="{A1B19C9A-26AF-4B9D-8209-F6805A5E74F1}" type="datetimeFigureOut">
              <a:rPr lang="tr-TR" smtClean="0"/>
              <a:t>17.09.2024</a:t>
            </a:fld>
            <a:endParaRPr lang="tr-TR"/>
          </a:p>
        </p:txBody>
      </p:sp>
      <p:sp>
        <p:nvSpPr>
          <p:cNvPr id="5" name="Alt Bilgi Yer Tutucusu 4">
            <a:extLst>
              <a:ext uri="{FF2B5EF4-FFF2-40B4-BE49-F238E27FC236}">
                <a16:creationId xmlns:a16="http://schemas.microsoft.com/office/drawing/2014/main" id="{01FED73F-39A8-E96D-502D-7B972EE3611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97A4A87-E1F8-4C41-7780-0AB53E3F60FD}"/>
              </a:ext>
            </a:extLst>
          </p:cNvPr>
          <p:cNvSpPr>
            <a:spLocks noGrp="1"/>
          </p:cNvSpPr>
          <p:nvPr>
            <p:ph type="sldNum" sz="quarter" idx="12"/>
          </p:nvPr>
        </p:nvSpPr>
        <p:spPr/>
        <p:txBody>
          <a:bodyPr/>
          <a:lstStyle/>
          <a:p>
            <a:fld id="{94CC2F26-1246-4033-B050-3D4F817B3991}" type="slidenum">
              <a:rPr lang="tr-TR" smtClean="0"/>
              <a:t>‹#›</a:t>
            </a:fld>
            <a:endParaRPr lang="tr-TR"/>
          </a:p>
        </p:txBody>
      </p:sp>
    </p:spTree>
    <p:extLst>
      <p:ext uri="{BB962C8B-B14F-4D97-AF65-F5344CB8AC3E}">
        <p14:creationId xmlns:p14="http://schemas.microsoft.com/office/powerpoint/2010/main" val="3338248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C343183C-77E3-63E1-4716-02709E49FE79}"/>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1799B0AC-08D2-2125-80D9-0A71432F8F3D}"/>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69372C9-C72C-E3BB-FA02-AB181E65DFAB}"/>
              </a:ext>
            </a:extLst>
          </p:cNvPr>
          <p:cNvSpPr>
            <a:spLocks noGrp="1"/>
          </p:cNvSpPr>
          <p:nvPr>
            <p:ph type="dt" sz="half" idx="10"/>
          </p:nvPr>
        </p:nvSpPr>
        <p:spPr/>
        <p:txBody>
          <a:bodyPr/>
          <a:lstStyle/>
          <a:p>
            <a:fld id="{A1B19C9A-26AF-4B9D-8209-F6805A5E74F1}" type="datetimeFigureOut">
              <a:rPr lang="tr-TR" smtClean="0"/>
              <a:t>17.09.2024</a:t>
            </a:fld>
            <a:endParaRPr lang="tr-TR"/>
          </a:p>
        </p:txBody>
      </p:sp>
      <p:sp>
        <p:nvSpPr>
          <p:cNvPr id="5" name="Alt Bilgi Yer Tutucusu 4">
            <a:extLst>
              <a:ext uri="{FF2B5EF4-FFF2-40B4-BE49-F238E27FC236}">
                <a16:creationId xmlns:a16="http://schemas.microsoft.com/office/drawing/2014/main" id="{AC8B41FE-E17E-7D0B-74A7-43E13C8BE5D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007A0C2-902D-88FC-73A5-F1E2FA8AFED2}"/>
              </a:ext>
            </a:extLst>
          </p:cNvPr>
          <p:cNvSpPr>
            <a:spLocks noGrp="1"/>
          </p:cNvSpPr>
          <p:nvPr>
            <p:ph type="sldNum" sz="quarter" idx="12"/>
          </p:nvPr>
        </p:nvSpPr>
        <p:spPr/>
        <p:txBody>
          <a:bodyPr/>
          <a:lstStyle/>
          <a:p>
            <a:fld id="{94CC2F26-1246-4033-B050-3D4F817B3991}" type="slidenum">
              <a:rPr lang="tr-TR" smtClean="0"/>
              <a:t>‹#›</a:t>
            </a:fld>
            <a:endParaRPr lang="tr-TR"/>
          </a:p>
        </p:txBody>
      </p:sp>
    </p:spTree>
    <p:extLst>
      <p:ext uri="{BB962C8B-B14F-4D97-AF65-F5344CB8AC3E}">
        <p14:creationId xmlns:p14="http://schemas.microsoft.com/office/powerpoint/2010/main" val="2367612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4F176F4-1226-31AF-CA0E-A91FA32FCEA4}"/>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1C359F2-2D71-305A-ABA3-C5ED09EC76E6}"/>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765FFDE-A181-FF50-E734-B91468BC5450}"/>
              </a:ext>
            </a:extLst>
          </p:cNvPr>
          <p:cNvSpPr>
            <a:spLocks noGrp="1"/>
          </p:cNvSpPr>
          <p:nvPr>
            <p:ph type="dt" sz="half" idx="10"/>
          </p:nvPr>
        </p:nvSpPr>
        <p:spPr/>
        <p:txBody>
          <a:bodyPr/>
          <a:lstStyle/>
          <a:p>
            <a:fld id="{A1B19C9A-26AF-4B9D-8209-F6805A5E74F1}" type="datetimeFigureOut">
              <a:rPr lang="tr-TR" smtClean="0"/>
              <a:t>17.09.2024</a:t>
            </a:fld>
            <a:endParaRPr lang="tr-TR"/>
          </a:p>
        </p:txBody>
      </p:sp>
      <p:sp>
        <p:nvSpPr>
          <p:cNvPr id="5" name="Alt Bilgi Yer Tutucusu 4">
            <a:extLst>
              <a:ext uri="{FF2B5EF4-FFF2-40B4-BE49-F238E27FC236}">
                <a16:creationId xmlns:a16="http://schemas.microsoft.com/office/drawing/2014/main" id="{41741CF8-D6AE-CCFC-143F-3682E18D1B2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7552618-6788-3BC3-FE1E-4D6AD611A6A0}"/>
              </a:ext>
            </a:extLst>
          </p:cNvPr>
          <p:cNvSpPr>
            <a:spLocks noGrp="1"/>
          </p:cNvSpPr>
          <p:nvPr>
            <p:ph type="sldNum" sz="quarter" idx="12"/>
          </p:nvPr>
        </p:nvSpPr>
        <p:spPr/>
        <p:txBody>
          <a:bodyPr/>
          <a:lstStyle/>
          <a:p>
            <a:fld id="{94CC2F26-1246-4033-B050-3D4F817B3991}" type="slidenum">
              <a:rPr lang="tr-TR" smtClean="0"/>
              <a:t>‹#›</a:t>
            </a:fld>
            <a:endParaRPr lang="tr-TR"/>
          </a:p>
        </p:txBody>
      </p:sp>
    </p:spTree>
    <p:extLst>
      <p:ext uri="{BB962C8B-B14F-4D97-AF65-F5344CB8AC3E}">
        <p14:creationId xmlns:p14="http://schemas.microsoft.com/office/powerpoint/2010/main" val="4017271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0A37444-1DCD-F1C3-6C45-7521268B1FAC}"/>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13B35712-49F3-CB2A-EC3E-D4C9257AC3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AC0AE8D1-AEE8-585B-A4A0-974D5E95D1F0}"/>
              </a:ext>
            </a:extLst>
          </p:cNvPr>
          <p:cNvSpPr>
            <a:spLocks noGrp="1"/>
          </p:cNvSpPr>
          <p:nvPr>
            <p:ph type="dt" sz="half" idx="10"/>
          </p:nvPr>
        </p:nvSpPr>
        <p:spPr/>
        <p:txBody>
          <a:bodyPr/>
          <a:lstStyle/>
          <a:p>
            <a:fld id="{A1B19C9A-26AF-4B9D-8209-F6805A5E74F1}" type="datetimeFigureOut">
              <a:rPr lang="tr-TR" smtClean="0"/>
              <a:t>17.09.2024</a:t>
            </a:fld>
            <a:endParaRPr lang="tr-TR"/>
          </a:p>
        </p:txBody>
      </p:sp>
      <p:sp>
        <p:nvSpPr>
          <p:cNvPr id="5" name="Alt Bilgi Yer Tutucusu 4">
            <a:extLst>
              <a:ext uri="{FF2B5EF4-FFF2-40B4-BE49-F238E27FC236}">
                <a16:creationId xmlns:a16="http://schemas.microsoft.com/office/drawing/2014/main" id="{0B9C61F0-CB48-4864-8A83-9C25D6478B0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517E33C-8BEB-93BB-3B76-F5BD34A8FDA2}"/>
              </a:ext>
            </a:extLst>
          </p:cNvPr>
          <p:cNvSpPr>
            <a:spLocks noGrp="1"/>
          </p:cNvSpPr>
          <p:nvPr>
            <p:ph type="sldNum" sz="quarter" idx="12"/>
          </p:nvPr>
        </p:nvSpPr>
        <p:spPr/>
        <p:txBody>
          <a:bodyPr/>
          <a:lstStyle/>
          <a:p>
            <a:fld id="{94CC2F26-1246-4033-B050-3D4F817B3991}" type="slidenum">
              <a:rPr lang="tr-TR" smtClean="0"/>
              <a:t>‹#›</a:t>
            </a:fld>
            <a:endParaRPr lang="tr-TR"/>
          </a:p>
        </p:txBody>
      </p:sp>
    </p:spTree>
    <p:extLst>
      <p:ext uri="{BB962C8B-B14F-4D97-AF65-F5344CB8AC3E}">
        <p14:creationId xmlns:p14="http://schemas.microsoft.com/office/powerpoint/2010/main" val="1602530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A574B04-7150-2FD2-611E-853E39D295B1}"/>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6632863-6606-CE75-D083-0C0E55BB2287}"/>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E8BB385C-5946-9FF7-1B90-FEA38DCE9327}"/>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D24EA7A6-4D48-0F12-E0F0-4E226AAE8D73}"/>
              </a:ext>
            </a:extLst>
          </p:cNvPr>
          <p:cNvSpPr>
            <a:spLocks noGrp="1"/>
          </p:cNvSpPr>
          <p:nvPr>
            <p:ph type="dt" sz="half" idx="10"/>
          </p:nvPr>
        </p:nvSpPr>
        <p:spPr/>
        <p:txBody>
          <a:bodyPr/>
          <a:lstStyle/>
          <a:p>
            <a:fld id="{A1B19C9A-26AF-4B9D-8209-F6805A5E74F1}" type="datetimeFigureOut">
              <a:rPr lang="tr-TR" smtClean="0"/>
              <a:t>17.09.2024</a:t>
            </a:fld>
            <a:endParaRPr lang="tr-TR"/>
          </a:p>
        </p:txBody>
      </p:sp>
      <p:sp>
        <p:nvSpPr>
          <p:cNvPr id="6" name="Alt Bilgi Yer Tutucusu 5">
            <a:extLst>
              <a:ext uri="{FF2B5EF4-FFF2-40B4-BE49-F238E27FC236}">
                <a16:creationId xmlns:a16="http://schemas.microsoft.com/office/drawing/2014/main" id="{7697D743-7F70-50BC-4973-251DB344B9A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E05E2C1-8E3B-A4B8-A275-3EB1CE3F0A4B}"/>
              </a:ext>
            </a:extLst>
          </p:cNvPr>
          <p:cNvSpPr>
            <a:spLocks noGrp="1"/>
          </p:cNvSpPr>
          <p:nvPr>
            <p:ph type="sldNum" sz="quarter" idx="12"/>
          </p:nvPr>
        </p:nvSpPr>
        <p:spPr/>
        <p:txBody>
          <a:bodyPr/>
          <a:lstStyle/>
          <a:p>
            <a:fld id="{94CC2F26-1246-4033-B050-3D4F817B3991}" type="slidenum">
              <a:rPr lang="tr-TR" smtClean="0"/>
              <a:t>‹#›</a:t>
            </a:fld>
            <a:endParaRPr lang="tr-TR"/>
          </a:p>
        </p:txBody>
      </p:sp>
    </p:spTree>
    <p:extLst>
      <p:ext uri="{BB962C8B-B14F-4D97-AF65-F5344CB8AC3E}">
        <p14:creationId xmlns:p14="http://schemas.microsoft.com/office/powerpoint/2010/main" val="3401986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DD65619-FA77-522C-7AA4-349DCC635D30}"/>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A2256535-7618-6879-DD38-921E5410E6E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FB6DC21F-8130-8750-A9B5-60944D925112}"/>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7AC9DAA1-14BF-8B73-EF3C-91314A8471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F75AD04D-4BDC-03C7-253F-BBD317704B29}"/>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F6E3DC36-7903-106C-7BD8-22AF7785BFB1}"/>
              </a:ext>
            </a:extLst>
          </p:cNvPr>
          <p:cNvSpPr>
            <a:spLocks noGrp="1"/>
          </p:cNvSpPr>
          <p:nvPr>
            <p:ph type="dt" sz="half" idx="10"/>
          </p:nvPr>
        </p:nvSpPr>
        <p:spPr/>
        <p:txBody>
          <a:bodyPr/>
          <a:lstStyle/>
          <a:p>
            <a:fld id="{A1B19C9A-26AF-4B9D-8209-F6805A5E74F1}" type="datetimeFigureOut">
              <a:rPr lang="tr-TR" smtClean="0"/>
              <a:t>17.09.2024</a:t>
            </a:fld>
            <a:endParaRPr lang="tr-TR"/>
          </a:p>
        </p:txBody>
      </p:sp>
      <p:sp>
        <p:nvSpPr>
          <p:cNvPr id="8" name="Alt Bilgi Yer Tutucusu 7">
            <a:extLst>
              <a:ext uri="{FF2B5EF4-FFF2-40B4-BE49-F238E27FC236}">
                <a16:creationId xmlns:a16="http://schemas.microsoft.com/office/drawing/2014/main" id="{A9E00974-1359-FE51-A484-CAE18985FE72}"/>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A46E1156-4F25-1B70-C13F-627D4D6F3140}"/>
              </a:ext>
            </a:extLst>
          </p:cNvPr>
          <p:cNvSpPr>
            <a:spLocks noGrp="1"/>
          </p:cNvSpPr>
          <p:nvPr>
            <p:ph type="sldNum" sz="quarter" idx="12"/>
          </p:nvPr>
        </p:nvSpPr>
        <p:spPr/>
        <p:txBody>
          <a:bodyPr/>
          <a:lstStyle/>
          <a:p>
            <a:fld id="{94CC2F26-1246-4033-B050-3D4F817B3991}" type="slidenum">
              <a:rPr lang="tr-TR" smtClean="0"/>
              <a:t>‹#›</a:t>
            </a:fld>
            <a:endParaRPr lang="tr-TR"/>
          </a:p>
        </p:txBody>
      </p:sp>
    </p:spTree>
    <p:extLst>
      <p:ext uri="{BB962C8B-B14F-4D97-AF65-F5344CB8AC3E}">
        <p14:creationId xmlns:p14="http://schemas.microsoft.com/office/powerpoint/2010/main" val="2011561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A02C5BD-CE56-E6AB-2503-1C98DEA6CC4E}"/>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D81EDBF0-5C5F-6524-CC34-F1FF1EA4F568}"/>
              </a:ext>
            </a:extLst>
          </p:cNvPr>
          <p:cNvSpPr>
            <a:spLocks noGrp="1"/>
          </p:cNvSpPr>
          <p:nvPr>
            <p:ph type="dt" sz="half" idx="10"/>
          </p:nvPr>
        </p:nvSpPr>
        <p:spPr/>
        <p:txBody>
          <a:bodyPr/>
          <a:lstStyle/>
          <a:p>
            <a:fld id="{A1B19C9A-26AF-4B9D-8209-F6805A5E74F1}" type="datetimeFigureOut">
              <a:rPr lang="tr-TR" smtClean="0"/>
              <a:t>17.09.2024</a:t>
            </a:fld>
            <a:endParaRPr lang="tr-TR"/>
          </a:p>
        </p:txBody>
      </p:sp>
      <p:sp>
        <p:nvSpPr>
          <p:cNvPr id="4" name="Alt Bilgi Yer Tutucusu 3">
            <a:extLst>
              <a:ext uri="{FF2B5EF4-FFF2-40B4-BE49-F238E27FC236}">
                <a16:creationId xmlns:a16="http://schemas.microsoft.com/office/drawing/2014/main" id="{0A0A35D8-AC01-AC5F-A8F7-D122B8FFD251}"/>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6C2D18EA-B89B-03AE-9B88-2D7F795CF33A}"/>
              </a:ext>
            </a:extLst>
          </p:cNvPr>
          <p:cNvSpPr>
            <a:spLocks noGrp="1"/>
          </p:cNvSpPr>
          <p:nvPr>
            <p:ph type="sldNum" sz="quarter" idx="12"/>
          </p:nvPr>
        </p:nvSpPr>
        <p:spPr/>
        <p:txBody>
          <a:bodyPr/>
          <a:lstStyle/>
          <a:p>
            <a:fld id="{94CC2F26-1246-4033-B050-3D4F817B3991}" type="slidenum">
              <a:rPr lang="tr-TR" smtClean="0"/>
              <a:t>‹#›</a:t>
            </a:fld>
            <a:endParaRPr lang="tr-TR"/>
          </a:p>
        </p:txBody>
      </p:sp>
    </p:spTree>
    <p:extLst>
      <p:ext uri="{BB962C8B-B14F-4D97-AF65-F5344CB8AC3E}">
        <p14:creationId xmlns:p14="http://schemas.microsoft.com/office/powerpoint/2010/main" val="3208133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A536CD67-3B10-07AC-EB50-D1CA8083B7C5}"/>
              </a:ext>
            </a:extLst>
          </p:cNvPr>
          <p:cNvSpPr>
            <a:spLocks noGrp="1"/>
          </p:cNvSpPr>
          <p:nvPr>
            <p:ph type="dt" sz="half" idx="10"/>
          </p:nvPr>
        </p:nvSpPr>
        <p:spPr/>
        <p:txBody>
          <a:bodyPr/>
          <a:lstStyle/>
          <a:p>
            <a:fld id="{A1B19C9A-26AF-4B9D-8209-F6805A5E74F1}" type="datetimeFigureOut">
              <a:rPr lang="tr-TR" smtClean="0"/>
              <a:t>17.09.2024</a:t>
            </a:fld>
            <a:endParaRPr lang="tr-TR"/>
          </a:p>
        </p:txBody>
      </p:sp>
      <p:sp>
        <p:nvSpPr>
          <p:cNvPr id="3" name="Alt Bilgi Yer Tutucusu 2">
            <a:extLst>
              <a:ext uri="{FF2B5EF4-FFF2-40B4-BE49-F238E27FC236}">
                <a16:creationId xmlns:a16="http://schemas.microsoft.com/office/drawing/2014/main" id="{DEE8B918-6F5B-6AF9-AD1A-8AAB050B71D0}"/>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0F168C18-62F9-0335-A0FB-309B249C295C}"/>
              </a:ext>
            </a:extLst>
          </p:cNvPr>
          <p:cNvSpPr>
            <a:spLocks noGrp="1"/>
          </p:cNvSpPr>
          <p:nvPr>
            <p:ph type="sldNum" sz="quarter" idx="12"/>
          </p:nvPr>
        </p:nvSpPr>
        <p:spPr/>
        <p:txBody>
          <a:bodyPr/>
          <a:lstStyle/>
          <a:p>
            <a:fld id="{94CC2F26-1246-4033-B050-3D4F817B3991}" type="slidenum">
              <a:rPr lang="tr-TR" smtClean="0"/>
              <a:t>‹#›</a:t>
            </a:fld>
            <a:endParaRPr lang="tr-TR"/>
          </a:p>
        </p:txBody>
      </p:sp>
    </p:spTree>
    <p:extLst>
      <p:ext uri="{BB962C8B-B14F-4D97-AF65-F5344CB8AC3E}">
        <p14:creationId xmlns:p14="http://schemas.microsoft.com/office/powerpoint/2010/main" val="2038527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58FB564-26C7-2061-0E55-2960B0FB7CF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3F06BBDD-B252-C657-231D-63FEAAC792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38FB9F9B-CF56-5CCA-1B18-A6B1F655E8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BCC5D5CC-5C85-DEF6-42EC-B9A9C588FF2A}"/>
              </a:ext>
            </a:extLst>
          </p:cNvPr>
          <p:cNvSpPr>
            <a:spLocks noGrp="1"/>
          </p:cNvSpPr>
          <p:nvPr>
            <p:ph type="dt" sz="half" idx="10"/>
          </p:nvPr>
        </p:nvSpPr>
        <p:spPr/>
        <p:txBody>
          <a:bodyPr/>
          <a:lstStyle/>
          <a:p>
            <a:fld id="{A1B19C9A-26AF-4B9D-8209-F6805A5E74F1}" type="datetimeFigureOut">
              <a:rPr lang="tr-TR" smtClean="0"/>
              <a:t>17.09.2024</a:t>
            </a:fld>
            <a:endParaRPr lang="tr-TR"/>
          </a:p>
        </p:txBody>
      </p:sp>
      <p:sp>
        <p:nvSpPr>
          <p:cNvPr id="6" name="Alt Bilgi Yer Tutucusu 5">
            <a:extLst>
              <a:ext uri="{FF2B5EF4-FFF2-40B4-BE49-F238E27FC236}">
                <a16:creationId xmlns:a16="http://schemas.microsoft.com/office/drawing/2014/main" id="{7C6E0AC6-4A12-D32F-4020-9D2DDA15604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25BF5E6-AF4B-F75B-FBB6-B596E4537B8F}"/>
              </a:ext>
            </a:extLst>
          </p:cNvPr>
          <p:cNvSpPr>
            <a:spLocks noGrp="1"/>
          </p:cNvSpPr>
          <p:nvPr>
            <p:ph type="sldNum" sz="quarter" idx="12"/>
          </p:nvPr>
        </p:nvSpPr>
        <p:spPr/>
        <p:txBody>
          <a:bodyPr/>
          <a:lstStyle/>
          <a:p>
            <a:fld id="{94CC2F26-1246-4033-B050-3D4F817B3991}" type="slidenum">
              <a:rPr lang="tr-TR" smtClean="0"/>
              <a:t>‹#›</a:t>
            </a:fld>
            <a:endParaRPr lang="tr-TR"/>
          </a:p>
        </p:txBody>
      </p:sp>
    </p:spTree>
    <p:extLst>
      <p:ext uri="{BB962C8B-B14F-4D97-AF65-F5344CB8AC3E}">
        <p14:creationId xmlns:p14="http://schemas.microsoft.com/office/powerpoint/2010/main" val="1562929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77003EA-C112-172D-CFE8-A8E4A943AEE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E57E70FE-CC97-7E6E-A7D6-83A3668BCA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45D1B35F-7DCF-E622-EEDA-44B8AE8967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A611B41-5B33-9B93-2F5E-F0D48145102A}"/>
              </a:ext>
            </a:extLst>
          </p:cNvPr>
          <p:cNvSpPr>
            <a:spLocks noGrp="1"/>
          </p:cNvSpPr>
          <p:nvPr>
            <p:ph type="dt" sz="half" idx="10"/>
          </p:nvPr>
        </p:nvSpPr>
        <p:spPr/>
        <p:txBody>
          <a:bodyPr/>
          <a:lstStyle/>
          <a:p>
            <a:fld id="{A1B19C9A-26AF-4B9D-8209-F6805A5E74F1}" type="datetimeFigureOut">
              <a:rPr lang="tr-TR" smtClean="0"/>
              <a:t>17.09.2024</a:t>
            </a:fld>
            <a:endParaRPr lang="tr-TR"/>
          </a:p>
        </p:txBody>
      </p:sp>
      <p:sp>
        <p:nvSpPr>
          <p:cNvPr id="6" name="Alt Bilgi Yer Tutucusu 5">
            <a:extLst>
              <a:ext uri="{FF2B5EF4-FFF2-40B4-BE49-F238E27FC236}">
                <a16:creationId xmlns:a16="http://schemas.microsoft.com/office/drawing/2014/main" id="{39D57DE1-D256-126D-5158-F31D5C4E925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3E0F478-6AB0-F790-F15F-29BE8D94F561}"/>
              </a:ext>
            </a:extLst>
          </p:cNvPr>
          <p:cNvSpPr>
            <a:spLocks noGrp="1"/>
          </p:cNvSpPr>
          <p:nvPr>
            <p:ph type="sldNum" sz="quarter" idx="12"/>
          </p:nvPr>
        </p:nvSpPr>
        <p:spPr/>
        <p:txBody>
          <a:bodyPr/>
          <a:lstStyle/>
          <a:p>
            <a:fld id="{94CC2F26-1246-4033-B050-3D4F817B3991}" type="slidenum">
              <a:rPr lang="tr-TR" smtClean="0"/>
              <a:t>‹#›</a:t>
            </a:fld>
            <a:endParaRPr lang="tr-TR"/>
          </a:p>
        </p:txBody>
      </p:sp>
    </p:spTree>
    <p:extLst>
      <p:ext uri="{BB962C8B-B14F-4D97-AF65-F5344CB8AC3E}">
        <p14:creationId xmlns:p14="http://schemas.microsoft.com/office/powerpoint/2010/main" val="1450415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1A066243-04E8-F73D-D38F-936B238704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7822679-0C25-CB44-9352-5816451C52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E831B8D-CF38-134A-20FE-BC42687D46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B19C9A-26AF-4B9D-8209-F6805A5E74F1}" type="datetimeFigureOut">
              <a:rPr lang="tr-TR" smtClean="0"/>
              <a:t>17.09.2024</a:t>
            </a:fld>
            <a:endParaRPr lang="tr-TR"/>
          </a:p>
        </p:txBody>
      </p:sp>
      <p:sp>
        <p:nvSpPr>
          <p:cNvPr id="5" name="Alt Bilgi Yer Tutucusu 4">
            <a:extLst>
              <a:ext uri="{FF2B5EF4-FFF2-40B4-BE49-F238E27FC236}">
                <a16:creationId xmlns:a16="http://schemas.microsoft.com/office/drawing/2014/main" id="{E9B876E7-35D6-9C8C-C37D-F9D11DEA81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66BC2A4A-EF95-889D-16AA-39CF0F67EB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CC2F26-1246-4033-B050-3D4F817B3991}" type="slidenum">
              <a:rPr lang="tr-TR" smtClean="0"/>
              <a:t>‹#›</a:t>
            </a:fld>
            <a:endParaRPr lang="tr-TR"/>
          </a:p>
        </p:txBody>
      </p:sp>
    </p:spTree>
    <p:extLst>
      <p:ext uri="{BB962C8B-B14F-4D97-AF65-F5344CB8AC3E}">
        <p14:creationId xmlns:p14="http://schemas.microsoft.com/office/powerpoint/2010/main" val="39573322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0" algn="ctr"/>
            <a:endParaRPr lang="tr-TR" sz="6600" dirty="0">
              <a:solidFill>
                <a:srgbClr val="00B050"/>
              </a:solidFill>
              <a:latin typeface="Algerian" panose="04020705040A02060702" pitchFamily="82" charset="0"/>
            </a:endParaRPr>
          </a:p>
          <a:p>
            <a:pPr lvl="0" algn="ctr"/>
            <a:r>
              <a:rPr lang="tr-TR" sz="9600" dirty="0">
                <a:solidFill>
                  <a:srgbClr val="00B050"/>
                </a:solidFill>
                <a:latin typeface="Algerian" panose="04020705040A02060702" pitchFamily="82" charset="0"/>
              </a:rPr>
              <a:t>BEŞİNCİ KISIM</a:t>
            </a:r>
          </a:p>
          <a:p>
            <a:endParaRPr lang="tr-TR" dirty="0"/>
          </a:p>
        </p:txBody>
      </p:sp>
      <p:sp>
        <p:nvSpPr>
          <p:cNvPr id="4" name="Veri Yer Tutucusu 3"/>
          <p:cNvSpPr>
            <a:spLocks noGrp="1"/>
          </p:cNvSpPr>
          <p:nvPr>
            <p:ph type="dt" sz="half" idx="10"/>
          </p:nvPr>
        </p:nvSpPr>
        <p:spPr/>
        <p:txBody>
          <a:bodyPr/>
          <a:lstStyle/>
          <a:p>
            <a:fld id="{90B6B49D-6D08-4D01-A36E-1E8C801007D0}"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a:t>
            </a:fld>
            <a:endParaRPr lang="tr-TR">
              <a:solidFill>
                <a:prstClr val="black">
                  <a:tint val="75000"/>
                </a:prstClr>
              </a:solidFill>
            </a:endParaRPr>
          </a:p>
        </p:txBody>
      </p:sp>
    </p:spTree>
    <p:extLst>
      <p:ext uri="{BB962C8B-B14F-4D97-AF65-F5344CB8AC3E}">
        <p14:creationId xmlns:p14="http://schemas.microsoft.com/office/powerpoint/2010/main" val="3922321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81200" y="548681"/>
            <a:ext cx="8229600" cy="5577483"/>
          </a:xfrm>
        </p:spPr>
        <p:txBody>
          <a:bodyPr>
            <a:normAutofit/>
          </a:bodyPr>
          <a:lstStyle/>
          <a:p>
            <a:r>
              <a:rPr lang="tr-TR" sz="4800" dirty="0">
                <a:solidFill>
                  <a:srgbClr val="FF0000"/>
                </a:solidFill>
              </a:rPr>
              <a:t>ÖĞR. GÖR. ORHAN ŞENSES</a:t>
            </a:r>
          </a:p>
          <a:p>
            <a:r>
              <a:rPr lang="tr-TR" sz="4800">
                <a:solidFill>
                  <a:srgbClr val="FF0000"/>
                </a:solidFill>
              </a:rPr>
              <a:t>osenses@trabzon.edu.tr</a:t>
            </a:r>
            <a:endParaRPr lang="tr-TR" sz="4800" dirty="0">
              <a:solidFill>
                <a:srgbClr val="FF0000"/>
              </a:solidFill>
            </a:endParaRPr>
          </a:p>
        </p:txBody>
      </p:sp>
      <p:sp>
        <p:nvSpPr>
          <p:cNvPr id="4" name="Veri Yer Tutucusu 3"/>
          <p:cNvSpPr>
            <a:spLocks noGrp="1"/>
          </p:cNvSpPr>
          <p:nvPr>
            <p:ph type="dt" sz="half" idx="10"/>
          </p:nvPr>
        </p:nvSpPr>
        <p:spPr/>
        <p:txBody>
          <a:bodyPr/>
          <a:lstStyle/>
          <a:p>
            <a:fld id="{F90B053C-C225-4549-94E8-624C8626397C}"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C523FEBB-4577-44E9-B2CF-F440606F5670}" type="slidenum">
              <a:rPr lang="tr-TR" smtClean="0">
                <a:solidFill>
                  <a:prstClr val="black">
                    <a:tint val="75000"/>
                  </a:prstClr>
                </a:solidFill>
              </a:rPr>
              <a:pPr/>
              <a:t>2</a:t>
            </a:fld>
            <a:endParaRPr lang="tr-TR">
              <a:solidFill>
                <a:prstClr val="black">
                  <a:tint val="75000"/>
                </a:prstClr>
              </a:solidFill>
            </a:endParaRPr>
          </a:p>
        </p:txBody>
      </p:sp>
    </p:spTree>
    <p:extLst>
      <p:ext uri="{BB962C8B-B14F-4D97-AF65-F5344CB8AC3E}">
        <p14:creationId xmlns:p14="http://schemas.microsoft.com/office/powerpoint/2010/main" val="2998833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044002"/>
          </a:xfrm>
        </p:spPr>
        <p:txBody>
          <a:bodyPr>
            <a:normAutofit/>
          </a:bodyPr>
          <a:lstStyle/>
          <a:p>
            <a:pPr algn="ctr"/>
            <a:r>
              <a:rPr lang="tr-TR" b="1" dirty="0">
                <a:solidFill>
                  <a:srgbClr val="FF0000"/>
                </a:solidFill>
              </a:rPr>
              <a:t>BEŞİNCİ KISIM</a:t>
            </a:r>
            <a:br>
              <a:rPr lang="tr-TR" b="1" dirty="0">
                <a:solidFill>
                  <a:srgbClr val="FF0000"/>
                </a:solidFill>
              </a:rPr>
            </a:br>
            <a:r>
              <a:rPr lang="tr-TR" b="1" dirty="0">
                <a:solidFill>
                  <a:srgbClr val="FF0000"/>
                </a:solidFill>
              </a:rPr>
              <a:t>TÜRKİYE GÜMRÜK BÖLGESİNDEN ÇIKAN EŞYA</a:t>
            </a:r>
            <a:br>
              <a:rPr lang="tr-TR" dirty="0">
                <a:solidFill>
                  <a:srgbClr val="FF0000"/>
                </a:solidFill>
              </a:rPr>
            </a:br>
            <a:endParaRPr lang="tr-TR" dirty="0">
              <a:solidFill>
                <a:srgbClr val="FF0000"/>
              </a:solidFill>
            </a:endParaRPr>
          </a:p>
        </p:txBody>
      </p:sp>
      <p:sp>
        <p:nvSpPr>
          <p:cNvPr id="4" name="Veri Yer Tutucusu 3"/>
          <p:cNvSpPr>
            <a:spLocks noGrp="1"/>
          </p:cNvSpPr>
          <p:nvPr>
            <p:ph type="dt" sz="half" idx="10"/>
          </p:nvPr>
        </p:nvSpPr>
        <p:spPr/>
        <p:txBody>
          <a:bodyPr/>
          <a:lstStyle/>
          <a:p>
            <a:fld id="{A7BDBA8B-D954-4F74-8B90-16DE8F432587}"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3</a:t>
            </a:fld>
            <a:endParaRPr lang="tr-TR">
              <a:solidFill>
                <a:prstClr val="black">
                  <a:tint val="75000"/>
                </a:prstClr>
              </a:solidFill>
            </a:endParaRPr>
          </a:p>
        </p:txBody>
      </p:sp>
    </p:spTree>
    <p:extLst>
      <p:ext uri="{BB962C8B-B14F-4D97-AF65-F5344CB8AC3E}">
        <p14:creationId xmlns:p14="http://schemas.microsoft.com/office/powerpoint/2010/main" val="786424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70455" y="257577"/>
            <a:ext cx="11719775" cy="5919386"/>
          </a:xfrm>
        </p:spPr>
        <p:txBody>
          <a:bodyPr/>
          <a:lstStyle/>
          <a:p>
            <a:pPr algn="ctr"/>
            <a:endParaRPr lang="tr-TR" b="1" dirty="0">
              <a:solidFill>
                <a:srgbClr val="FF0000"/>
              </a:solidFill>
            </a:endParaRPr>
          </a:p>
          <a:p>
            <a:pPr algn="ctr"/>
            <a:r>
              <a:rPr lang="tr-TR" sz="3200" b="1" dirty="0">
                <a:solidFill>
                  <a:srgbClr val="FF0000"/>
                </a:solidFill>
              </a:rPr>
              <a:t>EŞYANIN YURT DIŞI EDİLMESİ</a:t>
            </a:r>
            <a:endParaRPr lang="tr-TR" sz="3200" dirty="0">
              <a:solidFill>
                <a:srgbClr val="FF0000"/>
              </a:solidFill>
            </a:endParaRPr>
          </a:p>
          <a:p>
            <a:r>
              <a:rPr lang="tr-TR" b="1" dirty="0"/>
              <a:t> </a:t>
            </a:r>
            <a:endParaRPr lang="tr-TR" dirty="0"/>
          </a:p>
          <a:p>
            <a:r>
              <a:rPr lang="tr-TR" b="1" dirty="0"/>
              <a:t>Madde 540 – </a:t>
            </a:r>
          </a:p>
          <a:p>
            <a:r>
              <a:rPr lang="tr-TR" sz="3200" dirty="0">
                <a:solidFill>
                  <a:srgbClr val="006600"/>
                </a:solidFill>
              </a:rPr>
              <a:t>Türkiye Gümrük Bölgesi dışına çıkan eşya</a:t>
            </a:r>
            <a:r>
              <a:rPr lang="tr-TR" sz="3200" dirty="0"/>
              <a:t>, </a:t>
            </a:r>
          </a:p>
          <a:p>
            <a:r>
              <a:rPr lang="tr-TR" sz="3200" dirty="0">
                <a:solidFill>
                  <a:srgbClr val="FF0000"/>
                </a:solidFill>
              </a:rPr>
              <a:t>yürürlükteki hükümlere göre gümrük idareleri tarafından yapılan denetimlere tabi olup,</a:t>
            </a:r>
            <a:r>
              <a:rPr lang="tr-TR" sz="3200" dirty="0"/>
              <a:t> </a:t>
            </a:r>
          </a:p>
          <a:p>
            <a:r>
              <a:rPr lang="tr-TR" sz="3200" dirty="0">
                <a:solidFill>
                  <a:srgbClr val="0070C0"/>
                </a:solidFill>
              </a:rPr>
              <a:t>bunlar önceden belirlenen yollardan ve gümrüğün gözetimi altında yurt dışı edilir.</a:t>
            </a:r>
          </a:p>
          <a:p>
            <a:endParaRPr lang="tr-TR" dirty="0"/>
          </a:p>
        </p:txBody>
      </p:sp>
      <p:sp>
        <p:nvSpPr>
          <p:cNvPr id="4" name="Veri Yer Tutucusu 3"/>
          <p:cNvSpPr>
            <a:spLocks noGrp="1"/>
          </p:cNvSpPr>
          <p:nvPr>
            <p:ph type="dt" sz="half" idx="10"/>
          </p:nvPr>
        </p:nvSpPr>
        <p:spPr/>
        <p:txBody>
          <a:bodyPr/>
          <a:lstStyle/>
          <a:p>
            <a:fld id="{A2108F5E-44D4-4CB3-ACC3-F656A9948A0E}"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4</a:t>
            </a:fld>
            <a:endParaRPr lang="tr-TR">
              <a:solidFill>
                <a:prstClr val="black">
                  <a:tint val="75000"/>
                </a:prstClr>
              </a:solidFill>
            </a:endParaRPr>
          </a:p>
        </p:txBody>
      </p:sp>
    </p:spTree>
    <p:extLst>
      <p:ext uri="{BB962C8B-B14F-4D97-AF65-F5344CB8AC3E}">
        <p14:creationId xmlns:p14="http://schemas.microsoft.com/office/powerpoint/2010/main" val="891805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86366" y="296214"/>
            <a:ext cx="10967434" cy="5880749"/>
          </a:xfrm>
        </p:spPr>
        <p:txBody>
          <a:bodyPr>
            <a:normAutofit/>
          </a:bodyPr>
          <a:lstStyle/>
          <a:p>
            <a:pPr algn="ctr"/>
            <a:r>
              <a:rPr lang="tr-TR" sz="3200" b="1" dirty="0">
                <a:solidFill>
                  <a:srgbClr val="FF0000"/>
                </a:solidFill>
              </a:rPr>
              <a:t>Özet beyan </a:t>
            </a:r>
            <a:endParaRPr lang="tr-TR" sz="3200" dirty="0">
              <a:solidFill>
                <a:srgbClr val="FF0000"/>
              </a:solidFill>
            </a:endParaRPr>
          </a:p>
          <a:p>
            <a:r>
              <a:rPr lang="tr-TR" b="1" dirty="0"/>
              <a:t> </a:t>
            </a:r>
            <a:endParaRPr lang="tr-TR" dirty="0"/>
          </a:p>
          <a:p>
            <a:r>
              <a:rPr lang="tr-TR" b="1" dirty="0"/>
              <a:t>	Madde 541 - </a:t>
            </a:r>
            <a:r>
              <a:rPr lang="tr-TR" sz="3200" dirty="0">
                <a:solidFill>
                  <a:srgbClr val="0070C0"/>
                </a:solidFill>
              </a:rPr>
              <a:t>Türkiye Gümrük Bölgesinden çıkan eşyaya ilişkin olarak ,</a:t>
            </a:r>
          </a:p>
          <a:p>
            <a:r>
              <a:rPr lang="tr-TR" sz="3200" dirty="0">
                <a:solidFill>
                  <a:srgbClr val="006600"/>
                </a:solidFill>
              </a:rPr>
              <a:t>taşıyıcı veya temsilcileri tarafından ,</a:t>
            </a:r>
          </a:p>
          <a:p>
            <a:r>
              <a:rPr lang="tr-TR" sz="3200" b="1" i="1" u="sng" dirty="0">
                <a:solidFill>
                  <a:srgbClr val="FF0000"/>
                </a:solidFill>
              </a:rPr>
              <a:t>aracın hareketinden önce</a:t>
            </a:r>
            <a:r>
              <a:rPr lang="tr-TR" sz="3200" b="1" dirty="0">
                <a:solidFill>
                  <a:srgbClr val="FF0000"/>
                </a:solidFill>
              </a:rPr>
              <a:t> </a:t>
            </a:r>
            <a:r>
              <a:rPr lang="tr-TR" sz="3200" dirty="0"/>
              <a:t>gümrük idaresine özet beyan verilir.</a:t>
            </a:r>
          </a:p>
          <a:p>
            <a:r>
              <a:rPr lang="tr-TR" dirty="0"/>
              <a:t> </a:t>
            </a:r>
          </a:p>
          <a:p>
            <a:r>
              <a:rPr lang="tr-TR" dirty="0"/>
              <a:t>	</a:t>
            </a:r>
          </a:p>
        </p:txBody>
      </p:sp>
      <p:sp>
        <p:nvSpPr>
          <p:cNvPr id="4" name="Veri Yer Tutucusu 3"/>
          <p:cNvSpPr>
            <a:spLocks noGrp="1"/>
          </p:cNvSpPr>
          <p:nvPr>
            <p:ph type="dt" sz="half" idx="10"/>
          </p:nvPr>
        </p:nvSpPr>
        <p:spPr/>
        <p:txBody>
          <a:bodyPr/>
          <a:lstStyle/>
          <a:p>
            <a:fld id="{7F9B8B65-3718-4E20-A687-14AFE0CB0E06}"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5</a:t>
            </a:fld>
            <a:endParaRPr lang="tr-TR">
              <a:solidFill>
                <a:prstClr val="black">
                  <a:tint val="75000"/>
                </a:prstClr>
              </a:solidFill>
            </a:endParaRPr>
          </a:p>
        </p:txBody>
      </p:sp>
    </p:spTree>
    <p:extLst>
      <p:ext uri="{BB962C8B-B14F-4D97-AF65-F5344CB8AC3E}">
        <p14:creationId xmlns:p14="http://schemas.microsoft.com/office/powerpoint/2010/main" val="2249441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86365" y="296214"/>
            <a:ext cx="11629623" cy="6425261"/>
          </a:xfrm>
        </p:spPr>
        <p:txBody>
          <a:bodyPr>
            <a:normAutofit/>
          </a:bodyPr>
          <a:lstStyle/>
          <a:p>
            <a:pPr algn="ctr"/>
            <a:r>
              <a:rPr lang="tr-TR" sz="3200" b="1" dirty="0">
                <a:solidFill>
                  <a:srgbClr val="FF0000"/>
                </a:solidFill>
              </a:rPr>
              <a:t>Özet beyan </a:t>
            </a:r>
            <a:endParaRPr lang="tr-TR" sz="3200" dirty="0">
              <a:solidFill>
                <a:srgbClr val="FF0000"/>
              </a:solidFill>
            </a:endParaRPr>
          </a:p>
          <a:p>
            <a:r>
              <a:rPr lang="tr-TR" b="1" dirty="0"/>
              <a:t> </a:t>
            </a:r>
            <a:endParaRPr lang="tr-TR" dirty="0"/>
          </a:p>
          <a:p>
            <a:r>
              <a:rPr lang="tr-TR" b="1" dirty="0"/>
              <a:t>	Madde 541 - </a:t>
            </a:r>
            <a:r>
              <a:rPr lang="tr-TR" dirty="0"/>
              <a:t> </a:t>
            </a:r>
          </a:p>
          <a:p>
            <a:r>
              <a:rPr lang="tr-TR" dirty="0"/>
              <a:t>	</a:t>
            </a:r>
            <a:r>
              <a:rPr lang="tr-TR" sz="3200" dirty="0"/>
              <a:t>Ancak, </a:t>
            </a:r>
            <a:r>
              <a:rPr lang="tr-TR" sz="3200" dirty="0">
                <a:solidFill>
                  <a:srgbClr val="FF0000"/>
                </a:solidFill>
              </a:rPr>
              <a:t>deniz yolu ile yapılan </a:t>
            </a:r>
            <a:r>
              <a:rPr lang="tr-TR" sz="3200" dirty="0" err="1">
                <a:solidFill>
                  <a:srgbClr val="FF0000"/>
                </a:solidFill>
              </a:rPr>
              <a:t>ihracatlarda</a:t>
            </a:r>
            <a:r>
              <a:rPr lang="tr-TR" sz="3200" dirty="0">
                <a:solidFill>
                  <a:srgbClr val="FF0000"/>
                </a:solidFill>
              </a:rPr>
              <a:t>;</a:t>
            </a:r>
          </a:p>
          <a:p>
            <a:r>
              <a:rPr lang="tr-TR" sz="3200" dirty="0">
                <a:solidFill>
                  <a:srgbClr val="FF0000"/>
                </a:solidFill>
              </a:rPr>
              <a:t> </a:t>
            </a:r>
            <a:r>
              <a:rPr lang="tr-TR" sz="3600" u="sng" dirty="0">
                <a:solidFill>
                  <a:srgbClr val="006600"/>
                </a:solidFill>
              </a:rPr>
              <a:t>geminin hareketini izleyen ilk işgünü mesai saati bitimine </a:t>
            </a:r>
            <a:r>
              <a:rPr lang="tr-TR" sz="3200" dirty="0">
                <a:solidFill>
                  <a:srgbClr val="FF0000"/>
                </a:solidFill>
              </a:rPr>
              <a:t>kadar özet beyan verilebilir.</a:t>
            </a:r>
          </a:p>
          <a:p>
            <a:r>
              <a:rPr lang="tr-TR" sz="3200" dirty="0">
                <a:solidFill>
                  <a:srgbClr val="FF0000"/>
                </a:solidFill>
              </a:rPr>
              <a:t> </a:t>
            </a:r>
            <a:r>
              <a:rPr lang="tr-TR" sz="2400" dirty="0"/>
              <a:t>Bu durumda, özet beyan, beyanname ve taşıma senetleri karşılaştırılarak uygun bulunması halinde özet beyan ve beyanname kapatılır. Özet beyanın ve beyannamenin kapatma tarihi özet beyan servisindeki görevliler tarafından özet beyan ve beyanname üzerine kaydedilir. </a:t>
            </a:r>
            <a:r>
              <a:rPr lang="tr-TR" sz="2000" dirty="0"/>
              <a:t>Beyanname ile taşıma senetleri arasında aykırılık olması halinde 192 </a:t>
            </a:r>
            <a:r>
              <a:rPr lang="tr-TR" sz="2000" dirty="0" err="1"/>
              <a:t>nci</a:t>
            </a:r>
            <a:r>
              <a:rPr lang="tr-TR" sz="2000" dirty="0"/>
              <a:t> madde uyarınca işlem yapılır.</a:t>
            </a:r>
          </a:p>
          <a:p>
            <a:endParaRPr lang="tr-TR" dirty="0"/>
          </a:p>
        </p:txBody>
      </p:sp>
      <p:sp>
        <p:nvSpPr>
          <p:cNvPr id="4" name="Veri Yer Tutucusu 3"/>
          <p:cNvSpPr>
            <a:spLocks noGrp="1"/>
          </p:cNvSpPr>
          <p:nvPr>
            <p:ph type="dt" sz="half" idx="10"/>
          </p:nvPr>
        </p:nvSpPr>
        <p:spPr/>
        <p:txBody>
          <a:bodyPr/>
          <a:lstStyle/>
          <a:p>
            <a:fld id="{C7791290-D44A-4204-920F-211D1B933B53}"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6</a:t>
            </a:fld>
            <a:endParaRPr lang="tr-TR">
              <a:solidFill>
                <a:prstClr val="black">
                  <a:tint val="75000"/>
                </a:prstClr>
              </a:solidFill>
            </a:endParaRPr>
          </a:p>
        </p:txBody>
      </p:sp>
    </p:spTree>
    <p:extLst>
      <p:ext uri="{BB962C8B-B14F-4D97-AF65-F5344CB8AC3E}">
        <p14:creationId xmlns:p14="http://schemas.microsoft.com/office/powerpoint/2010/main" val="2513447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232</Words>
  <Application>Microsoft Office PowerPoint</Application>
  <PresentationFormat>Geniş ekran</PresentationFormat>
  <Paragraphs>44</Paragraphs>
  <Slides>6</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vt:i4>
      </vt:variant>
    </vt:vector>
  </HeadingPairs>
  <TitlesOfParts>
    <vt:vector size="11" baseType="lpstr">
      <vt:lpstr>Algerian</vt:lpstr>
      <vt:lpstr>Arial</vt:lpstr>
      <vt:lpstr>Calibri</vt:lpstr>
      <vt:lpstr>Calibri Light</vt:lpstr>
      <vt:lpstr>Office Teması</vt:lpstr>
      <vt:lpstr>PowerPoint Sunusu</vt:lpstr>
      <vt:lpstr>PowerPoint Sunusu</vt:lpstr>
      <vt:lpstr>BEŞİNCİ KISIM TÜRKİYE GÜMRÜK BÖLGESİNDEN ÇIKAN EŞYA </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orhan şenses</dc:creator>
  <cp:lastModifiedBy>orhan şenses</cp:lastModifiedBy>
  <cp:revision>2</cp:revision>
  <dcterms:created xsi:type="dcterms:W3CDTF">2024-09-17T18:08:42Z</dcterms:created>
  <dcterms:modified xsi:type="dcterms:W3CDTF">2024-09-17T18:12:56Z</dcterms:modified>
</cp:coreProperties>
</file>